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71" r:id="rId3"/>
    <p:sldId id="256" r:id="rId4"/>
    <p:sldId id="258" r:id="rId5"/>
    <p:sldId id="279" r:id="rId6"/>
    <p:sldId id="272" r:id="rId7"/>
    <p:sldId id="270" r:id="rId8"/>
    <p:sldId id="266" r:id="rId9"/>
    <p:sldId id="273" r:id="rId10"/>
    <p:sldId id="265" r:id="rId11"/>
    <p:sldId id="264" r:id="rId12"/>
    <p:sldId id="263" r:id="rId13"/>
    <p:sldId id="276" r:id="rId14"/>
    <p:sldId id="274" r:id="rId15"/>
    <p:sldId id="275" r:id="rId16"/>
    <p:sldId id="280" r:id="rId17"/>
    <p:sldId id="281" r:id="rId18"/>
    <p:sldId id="259" r:id="rId19"/>
    <p:sldId id="277" r:id="rId20"/>
    <p:sldId id="278" r:id="rId21"/>
    <p:sldId id="282" r:id="rId22"/>
    <p:sldId id="262" r:id="rId23"/>
    <p:sldId id="284" r:id="rId24"/>
    <p:sldId id="283" r:id="rId25"/>
    <p:sldId id="261" r:id="rId26"/>
    <p:sldId id="269" r:id="rId27"/>
    <p:sldId id="267" r:id="rId28"/>
    <p:sldId id="268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6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00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03/05/17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22313" y="2225675"/>
            <a:ext cx="7772400" cy="1362075"/>
          </a:xfrm>
        </p:spPr>
        <p:txBody>
          <a:bodyPr/>
          <a:lstStyle/>
          <a:p>
            <a:r>
              <a:rPr lang="it-IT" dirty="0" err="1" smtClean="0"/>
              <a:t>DevOPS</a:t>
            </a:r>
            <a:r>
              <a:rPr lang="it-IT" dirty="0" smtClean="0"/>
              <a:t> for SCALA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722313" y="3022181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err="1" smtClean="0"/>
              <a:t>Cloud</a:t>
            </a:r>
            <a:r>
              <a:rPr lang="it-IT" sz="4400" dirty="0" smtClean="0"/>
              <a:t> Building</a:t>
            </a:r>
          </a:p>
          <a:p>
            <a:r>
              <a:rPr lang="it-IT" sz="4400" dirty="0" smtClean="0"/>
              <a:t>for Scala </a:t>
            </a:r>
            <a:r>
              <a:rPr lang="it-IT" sz="4400" dirty="0" err="1" smtClean="0"/>
              <a:t>Entusiasts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151" y="4485076"/>
            <a:ext cx="1396378" cy="153814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79" y="2197663"/>
            <a:ext cx="2365667" cy="35485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46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98824" y="2719294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 smtClean="0"/>
              <a:t>proprietary</a:t>
            </a:r>
            <a:r>
              <a:rPr lang="it-IT" dirty="0" smtClean="0"/>
              <a:t>!</a:t>
            </a:r>
          </a:p>
          <a:p>
            <a:endParaRPr lang="it-IT" dirty="0" smtClean="0"/>
          </a:p>
        </p:txBody>
      </p:sp>
      <p:sp>
        <p:nvSpPr>
          <p:cNvPr id="3" name="CasellaDiTesto 2"/>
          <p:cNvSpPr txBox="1"/>
          <p:nvPr/>
        </p:nvSpPr>
        <p:spPr>
          <a:xfrm>
            <a:off x="134471" y="1732845"/>
            <a:ext cx="88038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r>
              <a:rPr lang="it-IT" sz="3200" b="1" dirty="0" smtClean="0">
                <a:latin typeface="Courier New"/>
                <a:cs typeface="Courier New"/>
              </a:rPr>
              <a:t>/</a:t>
            </a:r>
            <a:r>
              <a:rPr lang="it-IT" sz="3200" b="1" dirty="0" err="1" smtClean="0">
                <a:latin typeface="Courier New"/>
                <a:cs typeface="Courier New"/>
              </a:rPr>
              <a:t>sciabarra</a:t>
            </a:r>
            <a:r>
              <a:rPr lang="it-IT" sz="3200" b="1" dirty="0" smtClean="0">
                <a:latin typeface="Courier New"/>
                <a:cs typeface="Courier New"/>
              </a:rPr>
              <a:t>/Mosaico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501434"/>
            <a:ext cx="4153647" cy="3242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CloudFormation</a:t>
            </a:r>
            <a:endParaRPr lang="it-IT" dirty="0" smtClean="0"/>
          </a:p>
          <a:p>
            <a:pPr lvl="1"/>
            <a:r>
              <a:rPr lang="it-IT" dirty="0" err="1" smtClean="0"/>
              <a:t>Configuring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Jenkins</a:t>
            </a:r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868143" y="600691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05" y="5842816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74" y="5961810"/>
            <a:ext cx="992669" cy="8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do</a:t>
            </a:r>
            <a:br>
              <a:rPr lang="it-IT" dirty="0" smtClean="0"/>
            </a:br>
            <a:r>
              <a:rPr lang="it-IT" dirty="0" smtClean="0"/>
              <a:t>a bit </a:t>
            </a:r>
            <a:r>
              <a:rPr lang="it-IT" dirty="0" err="1" smtClean="0"/>
              <a:t>better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1" y="364020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198722" y="481753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35" y="1417638"/>
            <a:ext cx="6442118" cy="53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9" y="3317836"/>
            <a:ext cx="2061631" cy="227093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4" y="2336946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33694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Formation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do </a:t>
            </a:r>
            <a:br>
              <a:rPr lang="it-IT" dirty="0" smtClean="0"/>
            </a:br>
            <a:r>
              <a:rPr lang="it-IT" dirty="0" smtClean="0"/>
              <a:t>Big Data!</a:t>
            </a:r>
            <a:endParaRPr lang="it-IT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5" y="18948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7" y="28092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11" y="4802997"/>
            <a:ext cx="2647950" cy="20550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1" y="5372353"/>
            <a:ext cx="2216350" cy="148564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964" y="1894832"/>
            <a:ext cx="3151268" cy="1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 smtClean="0"/>
              <a:t>customising</a:t>
            </a:r>
            <a:r>
              <a:rPr lang="it-IT" sz="4000" dirty="0" smtClean="0"/>
              <a:t/>
            </a:r>
            <a:br>
              <a:rPr lang="it-IT" sz="4000" dirty="0" smtClean="0"/>
            </a:br>
            <a:r>
              <a:rPr lang="it-IT" sz="4000" dirty="0" err="1" smtClean="0"/>
              <a:t>cloudformation.yml</a:t>
            </a:r>
            <a:endParaRPr lang="it-IT" sz="4000" dirty="0"/>
          </a:p>
        </p:txBody>
      </p:sp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993" r="8993"/>
          <a:stretch>
            <a:fillRect/>
          </a:stretch>
        </p:blipFill>
        <p:spPr/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11" y="1524536"/>
            <a:ext cx="4712182" cy="533346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7" y="2938463"/>
            <a:ext cx="2946400" cy="318770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639741" y="1524536"/>
            <a:ext cx="2955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Courier New"/>
                <a:cs typeface="Courier New"/>
              </a:rPr>
              <a:t>Mosaico</a:t>
            </a:r>
          </a:p>
          <a:p>
            <a:r>
              <a:rPr lang="it-IT" dirty="0" smtClean="0">
                <a:latin typeface="Courier New"/>
                <a:cs typeface="Courier New"/>
              </a:rPr>
              <a:t>&gt; </a:t>
            </a:r>
            <a:r>
              <a:rPr lang="it-IT" dirty="0" err="1" smtClean="0">
                <a:latin typeface="Courier New"/>
                <a:cs typeface="Courier New"/>
              </a:rPr>
              <a:t>cloud</a:t>
            </a:r>
            <a:endParaRPr lang="it-IT" dirty="0" smtClean="0">
              <a:latin typeface="Courier New"/>
              <a:cs typeface="Courier New"/>
            </a:endParaRPr>
          </a:p>
          <a:p>
            <a:r>
              <a:rPr lang="it-IT" dirty="0" smtClean="0">
                <a:latin typeface="Courier New"/>
                <a:cs typeface="Courier New"/>
              </a:rPr>
              <a:t>&gt; </a:t>
            </a:r>
            <a:r>
              <a:rPr lang="it-IT" dirty="0" err="1" smtClean="0">
                <a:latin typeface="Courier New"/>
                <a:cs typeface="Courier New"/>
              </a:rPr>
              <a:t>conf</a:t>
            </a:r>
            <a:endParaRPr lang="it-IT" dirty="0" smtClean="0">
              <a:latin typeface="Courier New"/>
              <a:cs typeface="Courier New"/>
            </a:endParaRPr>
          </a:p>
          <a:p>
            <a:r>
              <a:rPr lang="it-IT" dirty="0" smtClean="0">
                <a:latin typeface="Courier New"/>
                <a:cs typeface="Courier New"/>
              </a:rPr>
              <a:t>&gt; </a:t>
            </a:r>
            <a:r>
              <a:rPr lang="it-IT" b="1" dirty="0" err="1" smtClean="0">
                <a:latin typeface="Courier New"/>
                <a:cs typeface="Courier New"/>
              </a:rPr>
              <a:t>cloudformation.yml</a:t>
            </a:r>
            <a:endParaRPr lang="it-IT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490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create the </a:t>
            </a:r>
            <a:r>
              <a:rPr lang="it-IT" dirty="0" err="1" smtClean="0"/>
              <a:t>V</a:t>
            </a:r>
            <a:r>
              <a:rPr lang="it-IT" dirty="0" err="1" smtClean="0"/>
              <a:t>Ms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9144000" cy="28029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947"/>
            <a:ext cx="9144000" cy="28029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8" y="5353672"/>
            <a:ext cx="4870824" cy="148938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4734"/>
            <a:ext cx="4273176" cy="17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449166" y="3200400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691341"/>
            <a:ext cx="4765157" cy="44972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8" y="3732038"/>
            <a:ext cx="3810000" cy="24565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8845" y="1691341"/>
            <a:ext cx="407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A </a:t>
            </a:r>
            <a:r>
              <a:rPr lang="it-IT" sz="3600" dirty="0" err="1" smtClean="0"/>
              <a:t>collection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tasks</a:t>
            </a:r>
            <a:endParaRPr lang="it-IT" sz="3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08318" y="2901576"/>
            <a:ext cx="231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An </a:t>
            </a:r>
            <a:r>
              <a:rPr lang="it-IT" sz="2400" dirty="0" err="1" smtClean="0"/>
              <a:t>inventory</a:t>
            </a:r>
            <a:r>
              <a:rPr lang="it-IT" sz="2400" dirty="0" smtClean="0"/>
              <a:t> file</a:t>
            </a:r>
          </a:p>
          <a:p>
            <a:pPr algn="ctr"/>
            <a:r>
              <a:rPr lang="it-IT" sz="2400" dirty="0" smtClean="0"/>
              <a:t>(</a:t>
            </a:r>
            <a:r>
              <a:rPr lang="it-IT" sz="2400" dirty="0" err="1" smtClean="0"/>
              <a:t>generated</a:t>
            </a:r>
            <a:r>
              <a:rPr lang="it-IT" sz="2400" dirty="0" smtClean="0"/>
              <a:t>)</a:t>
            </a:r>
            <a:endParaRPr lang="it-IT" sz="2400" dirty="0"/>
          </a:p>
        </p:txBody>
      </p:sp>
      <p:sp>
        <p:nvSpPr>
          <p:cNvPr id="8" name="Freccia destra 7"/>
          <p:cNvSpPr/>
          <p:nvPr/>
        </p:nvSpPr>
        <p:spPr>
          <a:xfrm>
            <a:off x="3089088" y="2375647"/>
            <a:ext cx="1165412" cy="3287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Ansible</a:t>
            </a:r>
            <a:r>
              <a:rPr lang="it-IT" dirty="0" smtClean="0"/>
              <a:t> &amp;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" y="1358891"/>
            <a:ext cx="9144000" cy="56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67" y="1481892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683901" y="6319336"/>
            <a:ext cx="434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latin typeface="Arial Rounded MT Bold"/>
                <a:cs typeface="Arial Rounded MT Bold"/>
              </a:rPr>
              <a:t>SBT </a:t>
            </a:r>
            <a:r>
              <a:rPr lang="it-IT" b="1" dirty="0" err="1" smtClean="0">
                <a:latin typeface="Arial Rounded MT Bold"/>
                <a:cs typeface="Arial Rounded MT Bold"/>
              </a:rPr>
              <a:t>is</a:t>
            </a:r>
            <a:r>
              <a:rPr lang="it-IT" b="1" dirty="0" smtClean="0">
                <a:latin typeface="Arial Rounded MT Bold"/>
                <a:cs typeface="Arial Rounded MT Bold"/>
              </a:rPr>
              <a:t> a (the?) Scala </a:t>
            </a:r>
            <a:r>
              <a:rPr lang="it-IT" b="1" dirty="0" err="1" smtClean="0">
                <a:latin typeface="Arial Rounded MT Bold"/>
                <a:cs typeface="Arial Rounded MT Bold"/>
              </a:rPr>
              <a:t>Based</a:t>
            </a:r>
            <a:r>
              <a:rPr lang="it-IT" b="1" dirty="0" smtClean="0">
                <a:latin typeface="Arial Rounded MT Bold"/>
                <a:cs typeface="Arial Rounded MT Bold"/>
              </a:rPr>
              <a:t> </a:t>
            </a:r>
            <a:r>
              <a:rPr lang="it-IT" b="1" dirty="0" err="1" smtClean="0">
                <a:latin typeface="Arial Rounded MT Bold"/>
                <a:cs typeface="Arial Rounded MT Bold"/>
              </a:rPr>
              <a:t>build</a:t>
            </a:r>
            <a:r>
              <a:rPr lang="it-IT" b="1" dirty="0" smtClean="0">
                <a:latin typeface="Arial Rounded MT Bold"/>
                <a:cs typeface="Arial Rounded MT Bold"/>
              </a:rPr>
              <a:t> </a:t>
            </a:r>
            <a:r>
              <a:rPr lang="it-IT" b="1" dirty="0" err="1" smtClean="0">
                <a:latin typeface="Arial Rounded MT Bold"/>
                <a:cs typeface="Arial Rounded MT Bold"/>
              </a:rPr>
              <a:t>tool</a:t>
            </a:r>
            <a:endParaRPr lang="it-IT" b="1" dirty="0"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943614" y="503838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930" y="1860735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02" y="2452511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945241" y="3982155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63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48" y="1434287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35906" r="36404"/>
          <a:stretch/>
        </p:blipFill>
        <p:spPr>
          <a:xfrm>
            <a:off x="5827255" y="4821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tried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7" y="1713392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8" y="3947321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710" y="2797081"/>
            <a:ext cx="5196905" cy="124985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445" y="5199329"/>
            <a:ext cx="4697752" cy="1815041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16807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14736" y="3235964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309777" y="4184871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2697240" y="5827045"/>
            <a:ext cx="142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Tectonic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Tuning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I </a:t>
            </a:r>
            <a:r>
              <a:rPr lang="it-IT" dirty="0" err="1" smtClean="0"/>
              <a:t>decided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1"/>
            <a:r>
              <a:rPr lang="it-IT" dirty="0" err="1"/>
              <a:t>Proprietary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</p:txBody>
      </p:sp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4" y="1476839"/>
            <a:ext cx="8235873" cy="4857425"/>
          </a:xfrm>
          <a:prstGeom prst="rect">
            <a:avLst/>
          </a:prstGeom>
        </p:spPr>
      </p:pic>
      <p:sp>
        <p:nvSpPr>
          <p:cNvPr id="4" name="Titolo 6"/>
          <p:cNvSpPr txBox="1">
            <a:spLocks/>
          </p:cNvSpPr>
          <p:nvPr/>
        </p:nvSpPr>
        <p:spPr>
          <a:xfrm>
            <a:off x="2739309" y="274638"/>
            <a:ext cx="6404691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smtClean="0"/>
              <a:t>The </a:t>
            </a:r>
            <a:r>
              <a:rPr lang="it-IT" dirty="0" err="1" smtClean="0"/>
              <a:t>sad</a:t>
            </a:r>
            <a:r>
              <a:rPr lang="it-IT" dirty="0" smtClean="0"/>
              <a:t> </a:t>
            </a:r>
            <a:r>
              <a:rPr lang="it-IT" dirty="0" err="1" smtClean="0"/>
              <a:t>truth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7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with the right </a:t>
            </a:r>
            <a:r>
              <a:rPr lang="it-IT" dirty="0" err="1" smtClean="0"/>
              <a:t>tools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0" y="3558877"/>
            <a:ext cx="1396378" cy="153814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906" y="3688592"/>
            <a:ext cx="1731742" cy="136914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661" y="3688860"/>
            <a:ext cx="1480184" cy="14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257</Words>
  <Application>Microsoft Macintosh PowerPoint</Application>
  <PresentationFormat>Presentazione su schermo (4:3)</PresentationFormat>
  <Paragraphs>83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29" baseType="lpstr">
      <vt:lpstr>Tema di Office</vt:lpstr>
      <vt:lpstr>DevOPS for SCALA</vt:lpstr>
      <vt:lpstr>Let's do  Big Data!</vt:lpstr>
      <vt:lpstr>Mission Statement</vt:lpstr>
      <vt:lpstr>What I tried</vt:lpstr>
      <vt:lpstr>Tuning your requirements</vt:lpstr>
      <vt:lpstr>The problem with customisation</vt:lpstr>
      <vt:lpstr>Why I decided to build my solution</vt:lpstr>
      <vt:lpstr>Presentazione di PowerPoint</vt:lpstr>
      <vt:lpstr>Building with the right tools</vt:lpstr>
      <vt:lpstr>The real life of a DevOps</vt:lpstr>
      <vt:lpstr>How I feel  when I script with</vt:lpstr>
      <vt:lpstr>Bonus slide: Other feelings</vt:lpstr>
      <vt:lpstr>Introducing Mosaico</vt:lpstr>
      <vt:lpstr>How a DevOps DevEnv Looks like</vt:lpstr>
      <vt:lpstr>But we can do a bit better</vt:lpstr>
      <vt:lpstr> </vt:lpstr>
      <vt:lpstr>Ammonite Scripting features</vt:lpstr>
      <vt:lpstr>Step 1: building the cloud</vt:lpstr>
      <vt:lpstr>Cloud Formation</vt:lpstr>
      <vt:lpstr>customising cloudformation.yml</vt:lpstr>
      <vt:lpstr>how you   create the VMs</vt:lpstr>
      <vt:lpstr>Step 2 Deploying  Docker Swarm</vt:lpstr>
      <vt:lpstr>How ansible looks like</vt:lpstr>
      <vt:lpstr>Ansible &amp; Swarm</vt:lpstr>
      <vt:lpstr>Building  Docker Images</vt:lpstr>
      <vt:lpstr>Orchestrate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45</cp:revision>
  <dcterms:created xsi:type="dcterms:W3CDTF">2017-03-04T09:09:20Z</dcterms:created>
  <dcterms:modified xsi:type="dcterms:W3CDTF">2017-05-03T18:20:20Z</dcterms:modified>
</cp:coreProperties>
</file>